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97568-6702-41F1-B443-B2C97B828D39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BCA6-12F2-4FEA-8BC8-ACF05BCD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E5A1-FE1A-4DE7-8163-CF2D4B4A0CCB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0A00-9CCE-4010-A4D7-E8F240B8A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7C1F-5B4C-46A5-B8EC-6FD62EF25F3A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91B4-3663-4B13-B883-81BE84A35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BDF-5AC8-4E61-BC01-AD956A0E9985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01FB-47CF-4D96-AAD7-B1E0C21D5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4F676-2BE3-43E7-9853-44D984DD8B8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1171-8394-4EA9-8E91-EA38E4CB8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C908A-6C57-41CC-9E11-CAFBBEAB115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899B-7CB2-409F-8AC3-9F72645CF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26FC-66BA-488B-8FAF-74C756A34D1D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4F09-46AE-44E6-B6D2-1926CB872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5412-B0D6-4BDF-B859-AD63062A898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D83A-724A-4413-BD63-69620F4B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2E16-E8B8-4770-B44F-B526DD09AA6A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439E-9F36-4B9E-A4E4-E831BE4C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4D76-4EEF-4D5B-96FB-C5F52F619C3F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9E9C-6543-45A3-B586-A88703C67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46C2-91C8-4F43-9A03-1EF1068A07A6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23A3-1AD4-4426-A437-F01F34357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FAEA71-A7F3-4EE1-8B3F-3B6DAA52E8F3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CC2BF3-7DE5-4639-BF99-8244032D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Russia Imperialism and Communism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Vocab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Absolute monarch (review): </a:t>
            </a:r>
            <a:r>
              <a:rPr lang="en-US" b="1" dirty="0" smtClean="0"/>
              <a:t>kings or queens who held all of the power within their states’ boundaries.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Westernization: </a:t>
            </a:r>
            <a:r>
              <a:rPr lang="en-US" b="1" dirty="0" smtClean="0"/>
              <a:t>using western Europe as a model for change</a:t>
            </a:r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Boyar: </a:t>
            </a:r>
            <a:r>
              <a:rPr lang="en-US" b="1" dirty="0" smtClean="0"/>
              <a:t>landowning nobles in Russia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Proletariat: </a:t>
            </a:r>
            <a:r>
              <a:rPr lang="en-US" b="1" dirty="0" smtClean="0"/>
              <a:t>in Marxist theory, the group of workers who would overthrow the czar and come to rule Russia 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Provisional Government: </a:t>
            </a:r>
            <a:r>
              <a:rPr lang="en-US" b="1" dirty="0" smtClean="0"/>
              <a:t>temporary government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Bolsheviks: </a:t>
            </a:r>
            <a:r>
              <a:rPr lang="en-US" b="1" dirty="0" smtClean="0"/>
              <a:t>a group of revolutionary Russian Marxists who took control of Russia’s government in November 1917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Soviets: </a:t>
            </a:r>
            <a:r>
              <a:rPr lang="en-US" b="1" dirty="0" smtClean="0"/>
              <a:t>one of the local representative councils formed in Russia after the downfall of Czar Nicholas II</a:t>
            </a:r>
            <a:endParaRPr lang="en-US" dirty="0" smtClean="0"/>
          </a:p>
          <a:p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Communist Party: </a:t>
            </a:r>
            <a:r>
              <a:rPr lang="en-US" b="1" dirty="0" smtClean="0"/>
              <a:t>a political party practicing the ideas of Karl Marx and V.I. Lenin; originally the Russian Bolshevik Party</a:t>
            </a:r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Totalitarianism: </a:t>
            </a:r>
            <a:r>
              <a:rPr lang="en-US" b="1" dirty="0" smtClean="0"/>
              <a:t>government control over every aspect of public and private life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Great Purge: </a:t>
            </a:r>
            <a:r>
              <a:rPr lang="en-US" b="1" dirty="0" smtClean="0"/>
              <a:t>a campaign of terror in the Soviet Union during the 1930s, in which Stalin sought to eliminate all Communist Party members and other citizens who threatened his power.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Command economy: </a:t>
            </a:r>
            <a:r>
              <a:rPr lang="en-US" b="1" dirty="0" smtClean="0"/>
              <a:t>an economic system in which the government makes all economic decisions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Cold War: </a:t>
            </a:r>
            <a:r>
              <a:rPr lang="en-US" sz="2400" b="1" dirty="0" smtClean="0"/>
              <a:t>Ideological conflict between the United States and Soviet Union between 1945-1991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chemeClr val="bg1"/>
                </a:solidFill>
              </a:rPr>
              <a:t>Eastern Bloc:</a:t>
            </a:r>
            <a:r>
              <a:rPr lang="en-US" sz="2400" b="1" dirty="0" smtClean="0"/>
              <a:t> Eastern European countries taken over by Stalin and the Soviet Union where he imposed Communism</a:t>
            </a:r>
            <a:endParaRPr lang="en-US" sz="2400" dirty="0" smtClean="0"/>
          </a:p>
          <a:p>
            <a:endParaRPr lang="en-US" sz="2400" b="1" dirty="0" smtClean="0"/>
          </a:p>
          <a:p>
            <a:endParaRPr lang="en-US" sz="2400" dirty="0" smtClean="0"/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614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sz="2100" b="1" dirty="0" smtClean="0">
                <a:solidFill>
                  <a:schemeClr val="bg1"/>
                </a:solidFill>
              </a:rPr>
              <a:t>NATO:</a:t>
            </a:r>
            <a:r>
              <a:rPr lang="en-US" sz="2100" b="1" dirty="0" smtClean="0"/>
              <a:t> a defensive military alliance formed in 1949 by ten Western European countries, the United States, and Canada</a:t>
            </a:r>
            <a:endParaRPr lang="en-US" sz="2100" dirty="0" smtClean="0"/>
          </a:p>
          <a:p>
            <a:pPr eaLnBrk="1" hangingPunct="1"/>
            <a:endParaRPr lang="en-US" sz="2100" dirty="0" smtClean="0"/>
          </a:p>
          <a:p>
            <a:r>
              <a:rPr lang="en-US" sz="2100" b="1" dirty="0" smtClean="0">
                <a:solidFill>
                  <a:schemeClr val="bg1"/>
                </a:solidFill>
              </a:rPr>
              <a:t>Warsaw Pact: </a:t>
            </a:r>
            <a:r>
              <a:rPr lang="en-US" sz="2100" b="1" dirty="0" smtClean="0"/>
              <a:t>a military alliance formed in 1955 by the Soviet Union and its Eastern European satellites</a:t>
            </a:r>
          </a:p>
          <a:p>
            <a:endParaRPr lang="en-US" sz="2100" dirty="0" smtClean="0"/>
          </a:p>
          <a:p>
            <a:pPr eaLnBrk="1" hangingPunct="1"/>
            <a:r>
              <a:rPr lang="en-US" sz="2100" b="1" dirty="0" smtClean="0">
                <a:solidFill>
                  <a:schemeClr val="bg1"/>
                </a:solidFill>
              </a:rPr>
              <a:t>Iron Curtain: </a:t>
            </a:r>
            <a:r>
              <a:rPr lang="en-US" sz="2100" b="1" dirty="0" smtClean="0"/>
              <a:t>Imaginary dividing line that divided Western Europe (Free) from Soviet controlled Eastern Europe (Communist)</a:t>
            </a:r>
            <a:endParaRPr lang="en-US" sz="2100" dirty="0" smtClean="0"/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58975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Perestroika: </a:t>
            </a:r>
            <a:r>
              <a:rPr lang="en-US" b="1" dirty="0" smtClean="0"/>
              <a:t>the restructuring of the economy and the government instituted in the Soviet Union in the 1980s.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589756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Glastnost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/>
              <a:t>the open discussion of social problems that was permitted in the Soviet Union in the 1980s.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312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Russia Imperialism and Communism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Rome</dc:title>
  <dc:creator>karl.sagan</dc:creator>
  <cp:lastModifiedBy>Guill Strougo</cp:lastModifiedBy>
  <cp:revision>17</cp:revision>
  <dcterms:created xsi:type="dcterms:W3CDTF">2011-03-10T19:39:11Z</dcterms:created>
  <dcterms:modified xsi:type="dcterms:W3CDTF">2014-04-07T17:48:43Z</dcterms:modified>
</cp:coreProperties>
</file>