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7568-6702-41F1-B443-B2C97B828D39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BCA6-12F2-4FEA-8BC8-ACF05BCD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E5A1-FE1A-4DE7-8163-CF2D4B4A0CCB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0A00-9CCE-4010-A4D7-E8F240B8A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7C1F-5B4C-46A5-B8EC-6FD62EF25F3A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91B4-3663-4B13-B883-81BE84A35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BDF-5AC8-4E61-BC01-AD956A0E9985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01FB-47CF-4D96-AAD7-B1E0C21D5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F676-2BE3-43E7-9853-44D984DD8B8F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1171-8394-4EA9-8E91-EA38E4CB8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908A-6C57-41CC-9E11-CAFBBEAB115F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899B-7CB2-409F-8AC3-9F72645CF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26FC-66BA-488B-8FAF-74C756A34D1D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4F09-46AE-44E6-B6D2-1926CB872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5412-B0D6-4BDF-B859-AD63062A898F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D83A-724A-4413-BD63-69620F4B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2E16-E8B8-4770-B44F-B526DD09AA6A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439E-9F36-4B9E-A4E4-E831BE4C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4D76-4EEF-4D5B-96FB-C5F52F619C3F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9E9C-6543-45A3-B586-A88703C6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46C2-91C8-4F43-9A03-1EF1068A07A6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23A3-1AD4-4426-A437-F01F34357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FAEA71-A7F3-4EE1-8B3F-3B6DAA52E8F3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CC2BF3-7DE5-4639-BF99-8244032D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Absolutism, Enlightenment, </a:t>
            </a:r>
            <a:br>
              <a:rPr lang="en-US" dirty="0" smtClean="0"/>
            </a:br>
            <a:r>
              <a:rPr lang="en-US" dirty="0" smtClean="0"/>
              <a:t>&amp; Revolution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Vocab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Scorched-earth policy: </a:t>
            </a:r>
            <a:r>
              <a:rPr lang="en-US" b="1" dirty="0" smtClean="0"/>
              <a:t>the practice of </a:t>
            </a:r>
            <a:r>
              <a:rPr lang="en-US" b="1" dirty="0" err="1" smtClean="0"/>
              <a:t>buring</a:t>
            </a:r>
            <a:r>
              <a:rPr lang="en-US" b="1" dirty="0" smtClean="0"/>
              <a:t> crops and killing livestock during wartime so that the enemy cannot live off the land.</a:t>
            </a:r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Peninsular War: </a:t>
            </a:r>
            <a:r>
              <a:rPr lang="en-US" b="1" dirty="0" smtClean="0"/>
              <a:t>a conflict in which Spanish rebels, with the aid of British forces, fought to drive Napoleon’s French troops out of Spain.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Absolute monarch: </a:t>
            </a:r>
            <a:r>
              <a:rPr lang="en-US" b="1" dirty="0" smtClean="0"/>
              <a:t>kings or queens who held all of the power within their states’ boundaries.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Divine right: </a:t>
            </a:r>
            <a:r>
              <a:rPr lang="en-US" b="1" dirty="0" smtClean="0"/>
              <a:t>idea that God created the monarchy and that the monarch acted as God’s representative on earth.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Huguenots: </a:t>
            </a:r>
            <a:r>
              <a:rPr lang="en-US" b="1" dirty="0" smtClean="0"/>
              <a:t>French protestants.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0000"/>
                </a:solidFill>
              </a:rPr>
              <a:t>Intendents</a:t>
            </a:r>
            <a:r>
              <a:rPr lang="en-US" b="1" dirty="0" smtClean="0">
                <a:solidFill>
                  <a:srgbClr val="000000"/>
                </a:solidFill>
              </a:rPr>
              <a:t>:  </a:t>
            </a:r>
            <a:r>
              <a:rPr lang="en-US" b="1" dirty="0" smtClean="0"/>
              <a:t>Government agents used by Louis XIV who collected taxes and administered justice.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>
            <a:normAutofit/>
          </a:bodyPr>
          <a:lstStyle/>
          <a:p>
            <a:pPr marL="650875" indent="-514350"/>
            <a:r>
              <a:rPr lang="en-US" b="1" dirty="0" smtClean="0">
                <a:solidFill>
                  <a:srgbClr val="000000"/>
                </a:solidFill>
              </a:rPr>
              <a:t>Edict of Nantes:  </a:t>
            </a:r>
            <a:r>
              <a:rPr lang="en-US" b="1" dirty="0" smtClean="0"/>
              <a:t>Declaration made by Henry of Navarre of France allowing Huguenots freedom to worship in France.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Scientific Revolution: </a:t>
            </a:r>
            <a:r>
              <a:rPr lang="en-US" b="1" dirty="0" smtClean="0"/>
              <a:t>a major change in European thought, in which the study of the natural world began to be characterized by careful observation and the questioning of accepted beliefs.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Geocentric theory: </a:t>
            </a:r>
            <a:r>
              <a:rPr lang="en-US" b="1" dirty="0" smtClean="0"/>
              <a:t>Theory that the earth is the center of the universe.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Heliocentric Theory:  </a:t>
            </a:r>
            <a:r>
              <a:rPr lang="en-US" b="1" dirty="0" smtClean="0"/>
              <a:t>Idea that the sun is at the center of the solar system.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Scientific method:  </a:t>
            </a:r>
            <a:r>
              <a:rPr lang="en-US" b="1" dirty="0" smtClean="0"/>
              <a:t>logical procedure for gathering and testing ideas.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Enlightenment:  </a:t>
            </a:r>
            <a:r>
              <a:rPr lang="en-US" b="1" dirty="0" smtClean="0"/>
              <a:t>intellectual movement that stressed reason and thought and the power of individuals to solve problems.</a:t>
            </a:r>
          </a:p>
          <a:p>
            <a:endParaRPr lang="en-US" b="1" dirty="0" smtClean="0"/>
          </a:p>
          <a:p>
            <a:r>
              <a:rPr lang="en-US" b="1" dirty="0" err="1" smtClean="0">
                <a:solidFill>
                  <a:srgbClr val="000000"/>
                </a:solidFill>
              </a:rPr>
              <a:t>Philosophe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/>
              <a:t>social critics or philosophers from France.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Social contract:  </a:t>
            </a:r>
            <a:r>
              <a:rPr lang="en-US" b="1" dirty="0" smtClean="0"/>
              <a:t>Idea from Thomas Hobbes that suggested all </a:t>
            </a:r>
            <a:r>
              <a:rPr lang="en-US" b="1" dirty="0" err="1" smtClean="0"/>
              <a:t>humas</a:t>
            </a:r>
            <a:r>
              <a:rPr lang="en-US" b="1" dirty="0" smtClean="0"/>
              <a:t> are naturally selfish and wicked and must had over their rights to a strong ruler to create/run their government.</a:t>
            </a:r>
            <a:r>
              <a:rPr lang="en-US" dirty="0" smtClean="0"/>
              <a:t>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Estate: </a:t>
            </a:r>
            <a:r>
              <a:rPr lang="en-US" sz="2400" b="1" dirty="0" smtClean="0"/>
              <a:t>social classes of France. 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Estate: Church leaders.  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estate: rich nobles. 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estate: 97% of the people. 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0000"/>
                </a:solidFill>
              </a:rPr>
              <a:t>Tennis Court Oath: </a:t>
            </a:r>
            <a:r>
              <a:rPr lang="en-US" sz="2400" b="1" dirty="0" smtClean="0"/>
              <a:t>a pledge made by the members of France’s National Assembly in 1789, in which they vowed to continue meeting until they had drawn up a new constitution.</a:t>
            </a:r>
            <a:endParaRPr lang="en-US" sz="2400" dirty="0" smtClean="0"/>
          </a:p>
          <a:p>
            <a:endParaRPr lang="en-US" sz="2400" b="1" dirty="0" smtClean="0"/>
          </a:p>
          <a:p>
            <a:endParaRPr lang="en-US" sz="2400" dirty="0" smtClean="0"/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National Assembly: </a:t>
            </a:r>
            <a:r>
              <a:rPr lang="en-US" b="1" dirty="0" smtClean="0"/>
              <a:t>a French congress established by representatives of the Third Estate to enact laws and reforms in the name of the French people.</a:t>
            </a:r>
            <a:r>
              <a:rPr lang="en-US" dirty="0" smtClean="0"/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b="1" dirty="0" smtClean="0">
                <a:solidFill>
                  <a:srgbClr val="000000"/>
                </a:solidFill>
              </a:rPr>
              <a:t>Estates-General: </a:t>
            </a:r>
            <a:r>
              <a:rPr lang="en-US" sz="2800" b="1" dirty="0" smtClean="0"/>
              <a:t>Gathering of all three estates of France called by the king.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Jacobins: </a:t>
            </a:r>
            <a:r>
              <a:rPr lang="en-US" b="1" dirty="0" smtClean="0"/>
              <a:t>radical political party during the French Revolution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Guillotine: </a:t>
            </a:r>
            <a:r>
              <a:rPr lang="en-US" b="1" dirty="0" smtClean="0"/>
              <a:t>a machine for beheading people, used as a means of execution during the French Revolution.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Great Fear: </a:t>
            </a:r>
            <a:r>
              <a:rPr lang="en-US" b="1" dirty="0" smtClean="0"/>
              <a:t>a wave of senseless panic that spread through the French countryside after the storming of the Bastille in 1789.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Bastille: </a:t>
            </a:r>
            <a:r>
              <a:rPr lang="en-US" b="1" dirty="0" smtClean="0"/>
              <a:t>French prison torn down in the early days of the French Revolution.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Reign of Terror: </a:t>
            </a:r>
            <a:r>
              <a:rPr lang="en-US" b="1" dirty="0" smtClean="0"/>
              <a:t>period from 1793-1794 when </a:t>
            </a:r>
            <a:r>
              <a:rPr lang="en-US" b="1" dirty="0" err="1" smtClean="0"/>
              <a:t>Maximilien</a:t>
            </a:r>
            <a:r>
              <a:rPr lang="en-US" b="1" dirty="0" smtClean="0"/>
              <a:t> Robespierre ruled France nearly as a dictator and thousands of political figures and ordinary citizens were executed.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Continental System: </a:t>
            </a:r>
            <a:r>
              <a:rPr lang="en-US" b="1" dirty="0" smtClean="0"/>
              <a:t>Napoleon’s policy of preventing trade between Great Britain and continental Europe intended to destroy Great Britain’s economy.</a:t>
            </a:r>
            <a:r>
              <a:rPr lang="en-US" dirty="0" smtClean="0"/>
              <a:t> 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Napoleonic Code: </a:t>
            </a:r>
            <a:r>
              <a:rPr lang="en-US" b="1" dirty="0" smtClean="0"/>
              <a:t>a comprehensive and uniform system of laws established for France by Napoleon.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Battle of Trafalgar: </a:t>
            </a:r>
            <a:r>
              <a:rPr lang="en-US" b="1" dirty="0" smtClean="0"/>
              <a:t>an 1805 naval battle in which Napoleon’s forces were defeated by a British fleet under command of Horatio Nelson.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519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Absolutism, Enlightenment,  &amp;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</dc:title>
  <dc:creator>karl.sagan</dc:creator>
  <cp:lastModifiedBy>Guill Strougo</cp:lastModifiedBy>
  <cp:revision>15</cp:revision>
  <dcterms:created xsi:type="dcterms:W3CDTF">2011-03-10T02:10:08Z</dcterms:created>
  <dcterms:modified xsi:type="dcterms:W3CDTF">2014-01-12T00:17:24Z</dcterms:modified>
</cp:coreProperties>
</file>