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1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7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3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8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4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1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67F4-9EAA-43DA-A9BF-585F3CECCF20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7414-5560-44DB-8EF8-29A7785B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5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9" t="8404" r="25086" b="8189"/>
          <a:stretch/>
        </p:blipFill>
        <p:spPr bwMode="auto">
          <a:xfrm rot="5400000">
            <a:off x="1021539" y="-926943"/>
            <a:ext cx="6827654" cy="880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1400" y="3476892"/>
            <a:ext cx="1295400" cy="256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Pages 596-602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7" t="8398" r="25000" b="8789"/>
          <a:stretch/>
        </p:blipFill>
        <p:spPr bwMode="auto">
          <a:xfrm rot="5400000">
            <a:off x="962923" y="-962924"/>
            <a:ext cx="6760953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3048000"/>
            <a:ext cx="1295400" cy="256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Pages 609-611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28600"/>
            <a:ext cx="26543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Cooper Black" pitchFamily="18" charset="0"/>
              </a:rPr>
              <a:t>Tokugawa </a:t>
            </a:r>
            <a:r>
              <a:rPr lang="en-US" dirty="0" err="1" smtClean="0">
                <a:solidFill>
                  <a:sysClr val="windowText" lastClr="000000"/>
                </a:solidFill>
                <a:latin typeface="Cooper Black" pitchFamily="18" charset="0"/>
              </a:rPr>
              <a:t>Ieyasu</a:t>
            </a:r>
            <a:endParaRPr lang="en-US" dirty="0" smtClean="0">
              <a:solidFill>
                <a:sysClr val="windowText" lastClr="000000"/>
              </a:solidFill>
              <a:latin typeface="Cooper Black" pitchFamily="18" charset="0"/>
            </a:endParaRPr>
          </a:p>
          <a:p>
            <a:pPr algn="ctr"/>
            <a:r>
              <a:rPr lang="en-US" sz="1400" dirty="0" smtClean="0">
                <a:solidFill>
                  <a:sysClr val="windowText" lastClr="000000"/>
                </a:solidFill>
                <a:latin typeface="+mj-lt"/>
              </a:rPr>
              <a:t>Pages 543-546</a:t>
            </a:r>
            <a:endParaRPr lang="en-US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3" name="Left-Right-Up Arrow 2"/>
          <p:cNvSpPr/>
          <p:nvPr/>
        </p:nvSpPr>
        <p:spPr>
          <a:xfrm rot="10800000">
            <a:off x="3505200" y="1143000"/>
            <a:ext cx="2667000" cy="1295400"/>
          </a:xfrm>
          <a:prstGeom prst="leftRight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60400" y="1257299"/>
            <a:ext cx="2362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1250" y="2590800"/>
            <a:ext cx="2362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53200" y="1142999"/>
            <a:ext cx="2362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047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did </a:t>
            </a:r>
            <a:r>
              <a:rPr lang="en-US" sz="1200" dirty="0" err="1" smtClean="0"/>
              <a:t>Togugawa</a:t>
            </a:r>
            <a:r>
              <a:rPr lang="en-US" sz="1200" dirty="0" smtClean="0"/>
              <a:t> come to power and what ideas promoted peace for so long even after his death?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57200" y="2667000"/>
            <a:ext cx="25654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4100" y="3657600"/>
            <a:ext cx="25654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1600" y="2209800"/>
            <a:ext cx="2565400" cy="38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67100" y="3124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was society affected by the </a:t>
            </a:r>
            <a:r>
              <a:rPr lang="en-US" sz="1200" dirty="0" err="1" smtClean="0"/>
              <a:t>Togugawa</a:t>
            </a:r>
            <a:r>
              <a:rPr lang="en-US" sz="1200" dirty="0" smtClean="0"/>
              <a:t> </a:t>
            </a:r>
            <a:r>
              <a:rPr lang="en-US" sz="1200" dirty="0" err="1" smtClean="0"/>
              <a:t>Shogunate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167639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was culture influenced under the </a:t>
            </a:r>
            <a:r>
              <a:rPr lang="en-US" sz="1200" dirty="0" err="1" smtClean="0"/>
              <a:t>Togugawa</a:t>
            </a:r>
            <a:r>
              <a:rPr lang="en-US" sz="1200" dirty="0" smtClean="0"/>
              <a:t> </a:t>
            </a:r>
            <a:r>
              <a:rPr lang="en-US" sz="1200" dirty="0" err="1" smtClean="0"/>
              <a:t>Shogunate</a:t>
            </a:r>
            <a:r>
              <a:rPr lang="en-US" sz="1200" dirty="0" smtClean="0"/>
              <a:t>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49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7" t="8594" r="25000" b="9375"/>
          <a:stretch/>
        </p:blipFill>
        <p:spPr bwMode="auto">
          <a:xfrm rot="5400000">
            <a:off x="1134835" y="-880836"/>
            <a:ext cx="6645729" cy="845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2667000"/>
            <a:ext cx="152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 Strougo</dc:creator>
  <cp:lastModifiedBy>Guill Strougo</cp:lastModifiedBy>
  <cp:revision>3</cp:revision>
  <dcterms:created xsi:type="dcterms:W3CDTF">2012-01-02T13:17:02Z</dcterms:created>
  <dcterms:modified xsi:type="dcterms:W3CDTF">2012-01-02T13:35:19Z</dcterms:modified>
</cp:coreProperties>
</file>